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AD630-54A7-114A-97A2-6F340C587FD1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CF13B-7C60-3348-8371-8F7E1699847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10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355722" cy="55167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spartan117</dc:creator>
  <cp:lastModifiedBy>spartan117</cp:lastModifiedBy>
  <cp:revision>1</cp:revision>
  <dcterms:created xsi:type="dcterms:W3CDTF">2009-09-19T03:57:02Z</dcterms:created>
  <dcterms:modified xsi:type="dcterms:W3CDTF">2009-09-19T03:59:15Z</dcterms:modified>
</cp:coreProperties>
</file>